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velo" charset="1" panose="02000000000000000000"/>
      <p:regular r:id="rId15"/>
    </p:embeddedFont>
    <p:embeddedFont>
      <p:font typeface="Open Sans 1" charset="1" panose="020B0606030504020204"/>
      <p:regular r:id="rId16"/>
    </p:embeddedFont>
    <p:embeddedFont>
      <p:font typeface="Open Sans 2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9.gif" Type="http://schemas.openxmlformats.org/officeDocument/2006/relationships/image"/><Relationship Id="rId7" Target="../media/image10.gif" Type="http://schemas.openxmlformats.org/officeDocument/2006/relationships/image"/><Relationship Id="rId8" Target="../media/image11.gif" Type="http://schemas.openxmlformats.org/officeDocument/2006/relationships/image"/><Relationship Id="rId9" Target="../media/image1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6.gif" Type="http://schemas.openxmlformats.org/officeDocument/2006/relationships/image"/><Relationship Id="rId7" Target="../media/image17.gif" Type="http://schemas.openxmlformats.org/officeDocument/2006/relationships/image"/><Relationship Id="rId8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9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0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5385" y="694235"/>
            <a:ext cx="16227732" cy="9341444"/>
            <a:chOff x="0" y="0"/>
            <a:chExt cx="21636976" cy="12455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36989" cy="12455271"/>
            </a:xfrm>
            <a:custGeom>
              <a:avLst/>
              <a:gdLst/>
              <a:ahLst/>
              <a:cxnLst/>
              <a:rect r="r" b="b" t="t" l="l"/>
              <a:pathLst>
                <a:path h="12455271" w="21636989">
                  <a:moveTo>
                    <a:pt x="0" y="0"/>
                  </a:moveTo>
                  <a:lnTo>
                    <a:pt x="21636989" y="0"/>
                  </a:lnTo>
                  <a:lnTo>
                    <a:pt x="21636989" y="12455271"/>
                  </a:lnTo>
                  <a:lnTo>
                    <a:pt x="0" y="1245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39" r="0" b="-86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269040" y="-94494"/>
            <a:ext cx="11618791" cy="1958457"/>
            <a:chOff x="0" y="0"/>
            <a:chExt cx="15491721" cy="2611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22222"/>
          <a:stretch>
            <a:fillRect/>
          </a:stretch>
        </p:blipFill>
        <p:spPr>
          <a:xfrm flipH="false" flipV="false" rot="0">
            <a:off x="7327401" y="6817004"/>
            <a:ext cx="8446142" cy="29561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2591026"/>
            <a:ext cx="6275075" cy="62750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42594" y="408485"/>
            <a:ext cx="8651805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PROFIL D’IZA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5128" y="4395254"/>
            <a:ext cx="8210688" cy="214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1"/>
              </a:lnSpc>
            </a:pPr>
            <a:r>
              <a:rPr lang="en-US" sz="6165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IZA DEVELOPPEUSE</a:t>
            </a:r>
          </a:p>
          <a:p>
            <a:pPr algn="ctr">
              <a:lnSpc>
                <a:spcPts val="8631"/>
              </a:lnSpc>
            </a:pPr>
            <a:r>
              <a:rPr lang="en-US" sz="6165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FRONT “orienté 3D”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5733611" cy="1958457"/>
            <a:chOff x="0" y="0"/>
            <a:chExt cx="20978149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78138" cy="2611247"/>
            </a:xfrm>
            <a:custGeom>
              <a:avLst/>
              <a:gdLst/>
              <a:ahLst/>
              <a:cxnLst/>
              <a:rect r="r" b="b" t="t" l="l"/>
              <a:pathLst>
                <a:path h="2611247" w="20978138">
                  <a:moveTo>
                    <a:pt x="0" y="0"/>
                  </a:moveTo>
                  <a:lnTo>
                    <a:pt x="20978138" y="0"/>
                  </a:lnTo>
                  <a:lnTo>
                    <a:pt x="20978138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7747" r="0" b="-17748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156"/>
          <a:stretch>
            <a:fillRect/>
          </a:stretch>
        </p:blipFill>
        <p:spPr>
          <a:xfrm flipH="false" flipV="false" rot="0">
            <a:off x="11971825" y="1248865"/>
            <a:ext cx="5867054" cy="674374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53418" y="437989"/>
            <a:ext cx="11971825" cy="153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5"/>
              </a:lnSpc>
            </a:pPr>
            <a:r>
              <a:rPr lang="en-US" sz="441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Parcours et débuts dans la tech</a:t>
            </a:r>
          </a:p>
          <a:p>
            <a:pPr algn="ctr">
              <a:lnSpc>
                <a:spcPts val="617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26229" y="4757422"/>
            <a:ext cx="8188359" cy="222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9"/>
              </a:lnSpc>
            </a:pPr>
            <a:r>
              <a:rPr lang="en-US" sz="4256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Isa Dev vient d'une formation littéraire et n'a pas un parcours Tech “classique”.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4637734" cy="1958457"/>
            <a:chOff x="0" y="0"/>
            <a:chExt cx="19516979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16970" cy="2611247"/>
            </a:xfrm>
            <a:custGeom>
              <a:avLst/>
              <a:gdLst/>
              <a:ahLst/>
              <a:cxnLst/>
              <a:rect r="r" b="b" t="t" l="l"/>
              <a:pathLst>
                <a:path h="2611247" w="19516970">
                  <a:moveTo>
                    <a:pt x="0" y="0"/>
                  </a:moveTo>
                  <a:lnTo>
                    <a:pt x="19516970" y="0"/>
                  </a:lnTo>
                  <a:lnTo>
                    <a:pt x="19516970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028" r="0" b="-1303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65" t="0" r="11228" b="0"/>
          <a:stretch>
            <a:fillRect/>
          </a:stretch>
        </p:blipFill>
        <p:spPr>
          <a:xfrm flipH="false" flipV="false" rot="0">
            <a:off x="13585754" y="2507031"/>
            <a:ext cx="3673546" cy="531115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0" y="522785"/>
            <a:ext cx="12100140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Expérience de travail et polyvalence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5147" y="3983370"/>
            <a:ext cx="8682108" cy="313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3"/>
              </a:lnSpc>
            </a:pPr>
            <a:r>
              <a:rPr lang="en-US" sz="4452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 travaillant souvent avec des startups, Isa à souligné l'importance de la polyvalence et de la communication.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3604423" cy="1958457"/>
            <a:chOff x="0" y="0"/>
            <a:chExt cx="18139231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9221" cy="2611247"/>
            </a:xfrm>
            <a:custGeom>
              <a:avLst/>
              <a:gdLst/>
              <a:ahLst/>
              <a:cxnLst/>
              <a:rect r="r" b="b" t="t" l="l"/>
              <a:pathLst>
                <a:path h="2611247" w="18139221">
                  <a:moveTo>
                    <a:pt x="0" y="0"/>
                  </a:moveTo>
                  <a:lnTo>
                    <a:pt x="18139221" y="0"/>
                  </a:lnTo>
                  <a:lnTo>
                    <a:pt x="18139221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579" r="0" b="-858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258" b="0"/>
          <a:stretch>
            <a:fillRect/>
          </a:stretch>
        </p:blipFill>
        <p:spPr>
          <a:xfrm flipH="false" flipV="false" rot="0">
            <a:off x="13038713" y="2129372"/>
            <a:ext cx="4753985" cy="519561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279"/>
          <a:stretch>
            <a:fillRect/>
          </a:stretch>
        </p:blipFill>
        <p:spPr>
          <a:xfrm flipH="false" flipV="false" rot="0">
            <a:off x="10351392" y="7413402"/>
            <a:ext cx="2687321" cy="368126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144" b="0"/>
          <a:stretch>
            <a:fillRect/>
          </a:stretch>
        </p:blipFill>
        <p:spPr>
          <a:xfrm flipH="false" flipV="false" rot="0">
            <a:off x="13038713" y="7612583"/>
            <a:ext cx="2561108" cy="301306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260" b="0"/>
          <a:stretch>
            <a:fillRect/>
          </a:stretch>
        </p:blipFill>
        <p:spPr>
          <a:xfrm flipH="false" flipV="false" rot="0">
            <a:off x="15926217" y="7413402"/>
            <a:ext cx="2666167" cy="321224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0" y="522785"/>
            <a:ext cx="11056947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Méthodes de travail et outils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54068" y="4376336"/>
            <a:ext cx="7865503" cy="294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7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Ell</a:t>
            </a:r>
            <a:r>
              <a:rPr lang="en-US" sz="337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 travaille en méthode agile, souvent sans scrum master, ce qui rend parfois l’application de certaines méthodes plus complexe.</a:t>
            </a:r>
          </a:p>
          <a:p>
            <a:pPr algn="ctr">
              <a:lnSpc>
                <a:spcPts val="47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5385" y="694235"/>
            <a:ext cx="16227732" cy="9341444"/>
            <a:chOff x="0" y="0"/>
            <a:chExt cx="21636976" cy="12455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36989" cy="12455271"/>
            </a:xfrm>
            <a:custGeom>
              <a:avLst/>
              <a:gdLst/>
              <a:ahLst/>
              <a:cxnLst/>
              <a:rect r="r" b="b" t="t" l="l"/>
              <a:pathLst>
                <a:path h="12455271" w="21636989">
                  <a:moveTo>
                    <a:pt x="0" y="0"/>
                  </a:moveTo>
                  <a:lnTo>
                    <a:pt x="21636989" y="0"/>
                  </a:lnTo>
                  <a:lnTo>
                    <a:pt x="21636989" y="12455271"/>
                  </a:lnTo>
                  <a:lnTo>
                    <a:pt x="0" y="1245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39" r="0" b="-86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269040" y="-94494"/>
            <a:ext cx="16602940" cy="1958457"/>
            <a:chOff x="0" y="0"/>
            <a:chExt cx="22137253" cy="2611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7241" cy="2611247"/>
            </a:xfrm>
            <a:custGeom>
              <a:avLst/>
              <a:gdLst/>
              <a:ahLst/>
              <a:cxnLst/>
              <a:rect r="r" b="b" t="t" l="l"/>
              <a:pathLst>
                <a:path h="2611247" w="22137241">
                  <a:moveTo>
                    <a:pt x="0" y="0"/>
                  </a:moveTo>
                  <a:lnTo>
                    <a:pt x="22137241" y="0"/>
                  </a:lnTo>
                  <a:lnTo>
                    <a:pt x="22137241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490" r="0" b="-2149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42594" y="2820490"/>
            <a:ext cx="5877423" cy="5749189"/>
          </a:xfrm>
          <a:custGeom>
            <a:avLst/>
            <a:gdLst/>
            <a:ahLst/>
            <a:cxnLst/>
            <a:rect r="r" b="b" t="t" l="l"/>
            <a:pathLst>
              <a:path h="5749189" w="5877423">
                <a:moveTo>
                  <a:pt x="0" y="0"/>
                </a:moveTo>
                <a:lnTo>
                  <a:pt x="5877423" y="0"/>
                </a:lnTo>
                <a:lnTo>
                  <a:pt x="5877423" y="5749189"/>
                </a:lnTo>
                <a:lnTo>
                  <a:pt x="0" y="574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" t="0" r="-42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85"/>
          <a:stretch>
            <a:fillRect/>
          </a:stretch>
        </p:blipFill>
        <p:spPr>
          <a:xfrm flipH="false" flipV="false" rot="0">
            <a:off x="1677394" y="3448853"/>
            <a:ext cx="3407823" cy="374486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84163" y="437989"/>
            <a:ext cx="11520588" cy="153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5"/>
              </a:lnSpc>
            </a:pPr>
            <a:r>
              <a:rPr lang="en-US" sz="441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Limitations et défis rencontrés</a:t>
            </a:r>
          </a:p>
          <a:p>
            <a:pPr algn="ctr">
              <a:lnSpc>
                <a:spcPts val="617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044457" y="4236192"/>
            <a:ext cx="7289443" cy="313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1"/>
              </a:lnSpc>
              <a:spcBef>
                <a:spcPct val="0"/>
              </a:spcBef>
            </a:pPr>
            <a:r>
              <a:rPr lang="en-US" sz="446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</a:t>
            </a:r>
            <a:r>
              <a:rPr lang="en-US" sz="446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es tests unitaires sont souvent négligés, faute de temps, ce qu’elle regrette.</a:t>
            </a:r>
          </a:p>
          <a:p>
            <a:pPr algn="ctr">
              <a:lnSpc>
                <a:spcPts val="62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1618791" cy="1958457"/>
            <a:chOff x="0" y="0"/>
            <a:chExt cx="15491721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60" b="0"/>
          <a:stretch>
            <a:fillRect/>
          </a:stretch>
        </p:blipFill>
        <p:spPr>
          <a:xfrm flipH="false" flipV="false" rot="0">
            <a:off x="12435854" y="1863963"/>
            <a:ext cx="2289807" cy="192343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210"/>
          <a:stretch>
            <a:fillRect/>
          </a:stretch>
        </p:blipFill>
        <p:spPr>
          <a:xfrm flipH="false" flipV="false" rot="0">
            <a:off x="16162884" y="2054463"/>
            <a:ext cx="1476236" cy="191719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88" t="0" r="88" b="240"/>
          <a:stretch>
            <a:fillRect/>
          </a:stretch>
        </p:blipFill>
        <p:spPr>
          <a:xfrm flipH="false" flipV="false" rot="0">
            <a:off x="12435854" y="2822559"/>
            <a:ext cx="5109877" cy="481180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0" y="522785"/>
            <a:ext cx="8651805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uin travail d’EQUIPE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432" y="2746359"/>
            <a:ext cx="10242494" cy="276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9550" indent="-299850" lvl="2">
              <a:lnSpc>
                <a:spcPts val="5509"/>
              </a:lnSpc>
              <a:buFont typeface="Arial"/>
              <a:buChar char="⚬"/>
            </a:pPr>
            <a:r>
              <a:rPr lang="en-US" sz="393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Dans ses projets, elle collabore souvent avec des designers ou product managers qui lui confient des projets.</a:t>
            </a:r>
          </a:p>
          <a:p>
            <a:pPr algn="l" marL="899575" indent="-299858" lvl="2">
              <a:lnSpc>
                <a:spcPts val="550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94432" y="6200908"/>
            <a:ext cx="9344188" cy="206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9575" indent="-299858" lvl="2">
              <a:lnSpc>
                <a:spcPts val="5509"/>
              </a:lnSpc>
            </a:pPr>
            <a:r>
              <a:rPr lang="en-US" sz="393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Elle a souligné l'importance de la review du code par un membre de l’équipe et de la communication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8254663" cy="1958457"/>
            <a:chOff x="0" y="0"/>
            <a:chExt cx="24339551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39539" cy="2611247"/>
            </a:xfrm>
            <a:custGeom>
              <a:avLst/>
              <a:gdLst/>
              <a:ahLst/>
              <a:cxnLst/>
              <a:rect r="r" b="b" t="t" l="l"/>
              <a:pathLst>
                <a:path h="2611247" w="24339539">
                  <a:moveTo>
                    <a:pt x="0" y="0"/>
                  </a:moveTo>
                  <a:lnTo>
                    <a:pt x="24339539" y="0"/>
                  </a:lnTo>
                  <a:lnTo>
                    <a:pt x="24339539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8602" r="0" b="-28604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353"/>
          <a:stretch>
            <a:fillRect/>
          </a:stretch>
        </p:blipFill>
        <p:spPr>
          <a:xfrm flipH="false" flipV="false" rot="0">
            <a:off x="11091429" y="1863963"/>
            <a:ext cx="6409049" cy="681813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0" y="522785"/>
            <a:ext cx="15664386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Compétences techniques et technologies actuelleS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05794" y="3852873"/>
            <a:ext cx="8985635" cy="444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2"/>
              </a:lnSpc>
            </a:pPr>
            <a:r>
              <a:rPr lang="en-US" sz="4208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Elle a mentionné l'affluence de la demande pour React.js et Next.js surtout à l'international. et l’importance de maitriser l’anglais pour répondre aux offres</a:t>
            </a:r>
          </a:p>
          <a:p>
            <a:pPr algn="l">
              <a:lnSpc>
                <a:spcPts val="589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383" y="-1205554"/>
            <a:ext cx="16428998" cy="14965324"/>
          </a:xfrm>
          <a:custGeom>
            <a:avLst/>
            <a:gdLst/>
            <a:ahLst/>
            <a:cxnLst/>
            <a:rect r="r" b="b" t="t" l="l"/>
            <a:pathLst>
              <a:path h="14965324" w="16428998">
                <a:moveTo>
                  <a:pt x="0" y="0"/>
                </a:moveTo>
                <a:lnTo>
                  <a:pt x="16428998" y="0"/>
                </a:lnTo>
                <a:lnTo>
                  <a:pt x="16428998" y="14965324"/>
                </a:lnTo>
                <a:lnTo>
                  <a:pt x="0" y="14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t="0" r="-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65093" y="1531894"/>
            <a:ext cx="12970527" cy="8755106"/>
            <a:chOff x="0" y="0"/>
            <a:chExt cx="17294036" cy="11673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4098" cy="11673459"/>
            </a:xfrm>
            <a:custGeom>
              <a:avLst/>
              <a:gdLst/>
              <a:ahLst/>
              <a:cxnLst/>
              <a:rect r="r" b="b" t="t" l="l"/>
              <a:pathLst>
                <a:path h="11673459" w="17294098">
                  <a:moveTo>
                    <a:pt x="0" y="0"/>
                  </a:moveTo>
                  <a:lnTo>
                    <a:pt x="17294098" y="0"/>
                  </a:lnTo>
                  <a:lnTo>
                    <a:pt x="17294098" y="11673459"/>
                  </a:lnTo>
                  <a:lnTo>
                    <a:pt x="0" y="1167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269040" y="-94494"/>
            <a:ext cx="15009171" cy="1958457"/>
            <a:chOff x="0" y="0"/>
            <a:chExt cx="20012228" cy="2611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12219" cy="2611247"/>
            </a:xfrm>
            <a:custGeom>
              <a:avLst/>
              <a:gdLst/>
              <a:ahLst/>
              <a:cxnLst/>
              <a:rect r="r" b="b" t="t" l="l"/>
              <a:pathLst>
                <a:path h="2611247" w="20012219">
                  <a:moveTo>
                    <a:pt x="0" y="0"/>
                  </a:moveTo>
                  <a:lnTo>
                    <a:pt x="20012219" y="0"/>
                  </a:lnTo>
                  <a:lnTo>
                    <a:pt x="20012219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4628" r="0" b="-14629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85" b="0"/>
          <a:stretch>
            <a:fillRect/>
          </a:stretch>
        </p:blipFill>
        <p:spPr>
          <a:xfrm flipH="false" flipV="false" rot="0">
            <a:off x="10351392" y="694235"/>
            <a:ext cx="8147304" cy="822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08277" y="3956626"/>
            <a:ext cx="8421122" cy="343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7"/>
              </a:lnSpc>
            </a:pPr>
            <a:r>
              <a:rPr lang="en-US" sz="489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Elle accorde beaucoup d'importance à Git et conseille de s’entraîner sur des projets open source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010" y="464504"/>
            <a:ext cx="11433655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Importance des bonnes pratiques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5385" y="694235"/>
            <a:ext cx="16227732" cy="9341444"/>
            <a:chOff x="0" y="0"/>
            <a:chExt cx="21636976" cy="12455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36989" cy="12455271"/>
            </a:xfrm>
            <a:custGeom>
              <a:avLst/>
              <a:gdLst/>
              <a:ahLst/>
              <a:cxnLst/>
              <a:rect r="r" b="b" t="t" l="l"/>
              <a:pathLst>
                <a:path h="12455271" w="21636989">
                  <a:moveTo>
                    <a:pt x="0" y="0"/>
                  </a:moveTo>
                  <a:lnTo>
                    <a:pt x="21636989" y="0"/>
                  </a:lnTo>
                  <a:lnTo>
                    <a:pt x="21636989" y="12455271"/>
                  </a:lnTo>
                  <a:lnTo>
                    <a:pt x="0" y="1245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39" r="0" b="-86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459540" y="-284994"/>
            <a:ext cx="11618791" cy="1958457"/>
            <a:chOff x="0" y="0"/>
            <a:chExt cx="15491721" cy="26112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1450" y="408485"/>
            <a:ext cx="8651805" cy="84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Mon parcours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269040" y="-94494"/>
            <a:ext cx="11618791" cy="1958457"/>
            <a:chOff x="0" y="0"/>
            <a:chExt cx="15491721" cy="2611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91713" cy="2611247"/>
            </a:xfrm>
            <a:custGeom>
              <a:avLst/>
              <a:gdLst/>
              <a:ahLst/>
              <a:cxnLst/>
              <a:rect r="r" b="b" t="t" l="l"/>
              <a:pathLst>
                <a:path h="2611247" w="15491713">
                  <a:moveTo>
                    <a:pt x="0" y="0"/>
                  </a:moveTo>
                  <a:lnTo>
                    <a:pt x="15491713" y="0"/>
                  </a:lnTo>
                  <a:lnTo>
                    <a:pt x="15491713" y="2611247"/>
                  </a:lnTo>
                  <a:lnTo>
                    <a:pt x="0" y="261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22222"/>
          <a:stretch>
            <a:fillRect/>
          </a:stretch>
        </p:blipFill>
        <p:spPr>
          <a:xfrm flipH="false" flipV="false" rot="0">
            <a:off x="7327401" y="7193713"/>
            <a:ext cx="8446142" cy="29561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5310456">
            <a:off x="509269" y="3329583"/>
            <a:ext cx="5601663" cy="5524640"/>
          </a:xfrm>
          <a:custGeom>
            <a:avLst/>
            <a:gdLst/>
            <a:ahLst/>
            <a:cxnLst/>
            <a:rect r="r" b="b" t="t" l="l"/>
            <a:pathLst>
              <a:path h="5524640" w="5601663">
                <a:moveTo>
                  <a:pt x="0" y="0"/>
                </a:moveTo>
                <a:lnTo>
                  <a:pt x="5601663" y="0"/>
                </a:lnTo>
                <a:lnTo>
                  <a:pt x="5601663" y="5524640"/>
                </a:lnTo>
                <a:lnTo>
                  <a:pt x="0" y="552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60177" y="5916643"/>
            <a:ext cx="2699847" cy="1031187"/>
            <a:chOff x="0" y="0"/>
            <a:chExt cx="16625519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25506" cy="6350000"/>
            </a:xfrm>
            <a:custGeom>
              <a:avLst/>
              <a:gdLst/>
              <a:ahLst/>
              <a:cxnLst/>
              <a:rect r="r" b="b" t="t" l="l"/>
              <a:pathLst>
                <a:path h="6350000" w="16625506">
                  <a:moveTo>
                    <a:pt x="15548090" y="2824785"/>
                  </a:moveTo>
                  <a:cubicBezTo>
                    <a:pt x="15373693" y="1236142"/>
                    <a:pt x="14027810" y="0"/>
                    <a:pt x="12392737" y="0"/>
                  </a:cubicBezTo>
                  <a:cubicBezTo>
                    <a:pt x="10848467" y="0"/>
                    <a:pt x="9562274" y="1102690"/>
                    <a:pt x="9277172" y="2563520"/>
                  </a:cubicBezTo>
                  <a:cubicBezTo>
                    <a:pt x="9066670" y="2508161"/>
                    <a:pt x="8836927" y="2468334"/>
                    <a:pt x="8588655" y="2455367"/>
                  </a:cubicBezTo>
                  <a:cubicBezTo>
                    <a:pt x="8198549" y="2434933"/>
                    <a:pt x="7845578" y="2481707"/>
                    <a:pt x="7534961" y="2563394"/>
                  </a:cubicBezTo>
                  <a:cubicBezTo>
                    <a:pt x="7249808" y="1102627"/>
                    <a:pt x="5963641" y="0"/>
                    <a:pt x="4419409" y="0"/>
                  </a:cubicBezTo>
                  <a:cubicBezTo>
                    <a:pt x="2801582" y="0"/>
                    <a:pt x="1467345" y="1210335"/>
                    <a:pt x="1270419" y="2774747"/>
                  </a:cubicBezTo>
                  <a:lnTo>
                    <a:pt x="0" y="2774747"/>
                  </a:lnTo>
                  <a:lnTo>
                    <a:pt x="0" y="3475177"/>
                  </a:lnTo>
                  <a:lnTo>
                    <a:pt x="1258951" y="3475177"/>
                  </a:lnTo>
                  <a:cubicBezTo>
                    <a:pt x="1410246" y="5087823"/>
                    <a:pt x="2767190" y="6350000"/>
                    <a:pt x="4419409" y="6350000"/>
                  </a:cubicBezTo>
                  <a:cubicBezTo>
                    <a:pt x="6138101" y="6350000"/>
                    <a:pt x="7536879" y="4984153"/>
                    <a:pt x="7591781" y="3278810"/>
                  </a:cubicBezTo>
                  <a:cubicBezTo>
                    <a:pt x="7866964" y="3192462"/>
                    <a:pt x="8190370" y="3135935"/>
                    <a:pt x="8552091" y="3154807"/>
                  </a:cubicBezTo>
                  <a:cubicBezTo>
                    <a:pt x="8797848" y="3167647"/>
                    <a:pt x="9021229" y="3213303"/>
                    <a:pt x="9220264" y="3275330"/>
                  </a:cubicBezTo>
                  <a:cubicBezTo>
                    <a:pt x="9273375" y="4982286"/>
                    <a:pt x="10672876" y="6350000"/>
                    <a:pt x="12392723" y="6350000"/>
                  </a:cubicBezTo>
                  <a:cubicBezTo>
                    <a:pt x="14027810" y="6350000"/>
                    <a:pt x="15373693" y="5113846"/>
                    <a:pt x="15548076" y="3525203"/>
                  </a:cubicBezTo>
                  <a:lnTo>
                    <a:pt x="16625506" y="3525203"/>
                  </a:lnTo>
                  <a:lnTo>
                    <a:pt x="16625506" y="2824772"/>
                  </a:lnTo>
                  <a:lnTo>
                    <a:pt x="15548090" y="2824772"/>
                  </a:lnTo>
                  <a:close/>
                  <a:moveTo>
                    <a:pt x="6877762" y="3175000"/>
                  </a:moveTo>
                  <a:cubicBezTo>
                    <a:pt x="6739738" y="2542299"/>
                    <a:pt x="6470181" y="1974952"/>
                    <a:pt x="6019292" y="1525092"/>
                  </a:cubicBezTo>
                  <a:cubicBezTo>
                    <a:pt x="5569928" y="1073683"/>
                    <a:pt x="5002238" y="803923"/>
                    <a:pt x="4369384" y="666623"/>
                  </a:cubicBezTo>
                  <a:cubicBezTo>
                    <a:pt x="5401755" y="442608"/>
                    <a:pt x="6502705" y="1170826"/>
                    <a:pt x="6813855" y="2162404"/>
                  </a:cubicBezTo>
                  <a:cubicBezTo>
                    <a:pt x="6922071" y="2492108"/>
                    <a:pt x="6950494" y="2846057"/>
                    <a:pt x="6877762" y="3175000"/>
                  </a:cubicBezTo>
                  <a:close/>
                  <a:moveTo>
                    <a:pt x="14901114" y="3175000"/>
                  </a:moveTo>
                  <a:cubicBezTo>
                    <a:pt x="14763090" y="2542299"/>
                    <a:pt x="14493532" y="1974952"/>
                    <a:pt x="14042645" y="1525092"/>
                  </a:cubicBezTo>
                  <a:cubicBezTo>
                    <a:pt x="13593280" y="1073683"/>
                    <a:pt x="13025591" y="803923"/>
                    <a:pt x="12392737" y="666623"/>
                  </a:cubicBezTo>
                  <a:cubicBezTo>
                    <a:pt x="13425108" y="442608"/>
                    <a:pt x="14526058" y="1170826"/>
                    <a:pt x="14837208" y="2162404"/>
                  </a:cubicBezTo>
                  <a:cubicBezTo>
                    <a:pt x="14945424" y="2492108"/>
                    <a:pt x="14973846" y="2846057"/>
                    <a:pt x="14901114" y="3175000"/>
                  </a:cubicBezTo>
                  <a:close/>
                </a:path>
              </a:pathLst>
            </a:custGeom>
            <a:solidFill>
              <a:srgbClr val="100F0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-1167133">
            <a:off x="1896211" y="5244921"/>
            <a:ext cx="883812" cy="120036"/>
            <a:chOff x="0" y="0"/>
            <a:chExt cx="232773" cy="31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773" cy="31614"/>
            </a:xfrm>
            <a:custGeom>
              <a:avLst/>
              <a:gdLst/>
              <a:ahLst/>
              <a:cxnLst/>
              <a:rect r="r" b="b" t="t" l="l"/>
              <a:pathLst>
                <a:path h="31614" w="232773">
                  <a:moveTo>
                    <a:pt x="0" y="0"/>
                  </a:moveTo>
                  <a:lnTo>
                    <a:pt x="232773" y="0"/>
                  </a:lnTo>
                  <a:lnTo>
                    <a:pt x="232773" y="31614"/>
                  </a:lnTo>
                  <a:lnTo>
                    <a:pt x="0" y="316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32773" cy="6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338995">
            <a:off x="3352923" y="5081267"/>
            <a:ext cx="883812" cy="190487"/>
            <a:chOff x="0" y="0"/>
            <a:chExt cx="232773" cy="501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2773" cy="50169"/>
            </a:xfrm>
            <a:custGeom>
              <a:avLst/>
              <a:gdLst/>
              <a:ahLst/>
              <a:cxnLst/>
              <a:rect r="r" b="b" t="t" l="l"/>
              <a:pathLst>
                <a:path h="50169" w="232773">
                  <a:moveTo>
                    <a:pt x="0" y="0"/>
                  </a:moveTo>
                  <a:lnTo>
                    <a:pt x="232773" y="0"/>
                  </a:lnTo>
                  <a:lnTo>
                    <a:pt x="232773" y="50169"/>
                  </a:lnTo>
                  <a:lnTo>
                    <a:pt x="0" y="5016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32773" cy="8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2070386" y="7081006"/>
            <a:ext cx="1906133" cy="816643"/>
          </a:xfrm>
          <a:custGeom>
            <a:avLst/>
            <a:gdLst/>
            <a:ahLst/>
            <a:cxnLst/>
            <a:rect r="r" b="b" t="t" l="l"/>
            <a:pathLst>
              <a:path h="816643" w="1906133">
                <a:moveTo>
                  <a:pt x="1906133" y="0"/>
                </a:moveTo>
                <a:lnTo>
                  <a:pt x="0" y="0"/>
                </a:lnTo>
                <a:lnTo>
                  <a:pt x="0" y="816644"/>
                </a:lnTo>
                <a:lnTo>
                  <a:pt x="1906133" y="816644"/>
                </a:lnTo>
                <a:lnTo>
                  <a:pt x="19061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450" y="494129"/>
            <a:ext cx="8651805" cy="7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8"/>
              </a:lnSpc>
            </a:pPr>
            <a:r>
              <a:rPr lang="en-US" sz="441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THE 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58577" y="4566112"/>
            <a:ext cx="7879592" cy="238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3"/>
              </a:lnSpc>
            </a:pPr>
            <a:r>
              <a:rPr lang="en-US" sz="6844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Merci pour votre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DAGWN0xaqaI</dc:identifier>
  <dcterms:modified xsi:type="dcterms:W3CDTF">2011-08-01T06:04:30Z</dcterms:modified>
  <cp:revision>1</cp:revision>
  <dc:title>Copie de ROADMAP Developpeur</dc:title>
</cp:coreProperties>
</file>